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4" r:id="rId3"/>
    <p:sldId id="281" r:id="rId4"/>
    <p:sldId id="277" r:id="rId5"/>
    <p:sldId id="273" r:id="rId6"/>
    <p:sldId id="274" r:id="rId7"/>
    <p:sldId id="282" r:id="rId8"/>
    <p:sldId id="278" r:id="rId9"/>
    <p:sldId id="287" r:id="rId10"/>
    <p:sldId id="283" r:id="rId11"/>
    <p:sldId id="288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68EF-02D1-4B06-A229-AE4149404052}" type="datetimeFigureOut">
              <a:rPr lang="en-US" smtClean="0"/>
              <a:pPr/>
              <a:t>160526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stallionindia.com" TargetMode="External"/><Relationship Id="rId2" Type="http://schemas.openxmlformats.org/officeDocument/2006/relationships/hyperlink" Target="http://www.stallionindi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Vehicle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Tracking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System</a:t>
            </a:r>
          </a:p>
          <a:p>
            <a:pPr lvl="0"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IN</a:t>
            </a:r>
          </a:p>
          <a:p>
            <a:pPr lvl="0"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Cement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industries</a:t>
            </a:r>
          </a:p>
        </p:txBody>
      </p:sp>
      <p:pic>
        <p:nvPicPr>
          <p:cNvPr id="1028" name="Picture 4" descr="Image result for cement 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38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Solution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1752600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Loaded trucks will come to this point for going outside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RFID reader fixed on gate will read the tag on truck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 software verify the truck identity and opens boom barrier 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Truck leaves the plant</a:t>
            </a: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150" lvl="1">
              <a:buFont typeface="Arial" charset="0"/>
              <a:buChar char="•"/>
            </a:pP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143000"/>
            <a:ext cx="3975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Security OUT point</a:t>
            </a:r>
            <a:endParaRPr lang="en-IN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67400" y="4495800"/>
            <a:ext cx="2664001" cy="1526613"/>
            <a:chOff x="4696967" y="1295399"/>
            <a:chExt cx="2664001" cy="1526613"/>
          </a:xfrm>
        </p:grpSpPr>
        <p:pic>
          <p:nvPicPr>
            <p:cNvPr id="5" name="Picture 4" descr="http://t2.gstatic.com/images?q=tbn:ANd9GcRD4Et-CQ3JoYoZ46yBTB7dIbK9K-R_SdmpHz4ioEgoMN6JMg4&amp;t=1&amp;h=190&amp;w=147&amp;usg=__Fz8DsT4kbAdryxOH7FqXePBQuXM="/>
            <p:cNvPicPr>
              <a:picLocks noChangeAspect="1" noChangeArrowheads="1"/>
            </p:cNvPicPr>
            <p:nvPr/>
          </p:nvPicPr>
          <p:blipFill>
            <a:blip r:embed="rId2" cstate="print"/>
            <a:srcRect l="12408" t="3705" r="11837"/>
            <a:stretch>
              <a:fillRect/>
            </a:stretch>
          </p:blipFill>
          <p:spPr bwMode="auto">
            <a:xfrm>
              <a:off x="5791200" y="1295399"/>
              <a:ext cx="861337" cy="1415143"/>
            </a:xfrm>
            <a:prstGeom prst="rect">
              <a:avLst/>
            </a:prstGeom>
            <a:noFill/>
          </p:spPr>
        </p:pic>
        <p:pic>
          <p:nvPicPr>
            <p:cNvPr id="6" name="Picture 5" descr="C:\Users\Admin\Pictures\tipper.jpg"/>
            <p:cNvPicPr>
              <a:picLocks noChangeAspect="1" noChangeArrowheads="1"/>
            </p:cNvPicPr>
            <p:nvPr/>
          </p:nvPicPr>
          <p:blipFill>
            <a:blip r:embed="rId3" cstate="print"/>
            <a:srcRect l="7430" t="5866" r="6384" b="4592"/>
            <a:stretch>
              <a:fillRect/>
            </a:stretch>
          </p:blipFill>
          <p:spPr bwMode="auto">
            <a:xfrm rot="5400000">
              <a:off x="4923390" y="1282336"/>
              <a:ext cx="1313253" cy="1766099"/>
            </a:xfrm>
            <a:prstGeom prst="rect">
              <a:avLst/>
            </a:prstGeom>
            <a:noFill/>
          </p:spPr>
        </p:pic>
        <p:pic>
          <p:nvPicPr>
            <p:cNvPr id="7" name="Picture 4" descr="http://t3.gstatic.com/images?q=tbn:ANd9GcSkF97OIqVwNOAWzGKVA9GsYNaJjtyagzCDln9yWZCEVvLBq8c&amp;t=1&amp;usg=__fkNSePgT1PGZBy8w5Jp-glxNox4="/>
            <p:cNvPicPr>
              <a:picLocks noChangeAspect="1" noChangeArrowheads="1"/>
            </p:cNvPicPr>
            <p:nvPr/>
          </p:nvPicPr>
          <p:blipFill>
            <a:blip r:embed="rId4" cstate="print"/>
            <a:srcRect l="2862" t="2654"/>
            <a:stretch>
              <a:fillRect/>
            </a:stretch>
          </p:blipFill>
          <p:spPr bwMode="auto">
            <a:xfrm flipH="1">
              <a:off x="6071615" y="1676400"/>
              <a:ext cx="1289353" cy="990600"/>
            </a:xfrm>
            <a:prstGeom prst="rect">
              <a:avLst/>
            </a:prstGeom>
            <a:noFill/>
            <a:scene3d>
              <a:camera prst="isometricOffAxis1Left"/>
              <a:lightRig rig="threePt" dir="t"/>
            </a:scene3d>
          </p:spPr>
        </p:pic>
        <p:sp>
          <p:nvSpPr>
            <p:cNvPr id="8" name="Rectangle 7"/>
            <p:cNvSpPr/>
            <p:nvPr/>
          </p:nvSpPr>
          <p:spPr bwMode="auto">
            <a:xfrm>
              <a:off x="5248656" y="1792224"/>
              <a:ext cx="61821" cy="849086"/>
            </a:xfrm>
            <a:prstGeom prst="rect">
              <a:avLst/>
            </a:prstGeom>
            <a:solidFill>
              <a:schemeClr val="accent4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extrusionClr>
                <a:schemeClr val="accent3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056632" y="1780031"/>
              <a:ext cx="177224" cy="266047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209032" y="1780031"/>
              <a:ext cx="177224" cy="266047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361432" y="1780031"/>
              <a:ext cx="177224" cy="266047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72400" cy="4643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8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6B58FA"/>
                </a:solidFill>
                <a:latin typeface="Comic Sans MS" pitchFamily="66" charset="0"/>
              </a:rPr>
              <a:t>STALLION SYSTEMS AND SOLUTIONS PVT LTD.</a:t>
            </a:r>
            <a:r>
              <a:rPr lang="it-IT" sz="4400" b="1" dirty="0">
                <a:solidFill>
                  <a:srgbClr val="6B58FA"/>
                </a:solidFill>
                <a:latin typeface="Comic Sans MS" pitchFamily="66" charset="0"/>
              </a:rPr>
              <a:t/>
            </a:r>
            <a:br>
              <a:rPr lang="it-IT" sz="4400" b="1" dirty="0">
                <a:solidFill>
                  <a:srgbClr val="6B58FA"/>
                </a:solidFill>
                <a:latin typeface="Comic Sans MS" pitchFamily="66" charset="0"/>
              </a:rPr>
            </a:br>
            <a:r>
              <a:rPr lang="it-IT" sz="1800" b="1" dirty="0">
                <a:solidFill>
                  <a:srgbClr val="6B58FA"/>
                </a:solidFill>
                <a:latin typeface="Comic Sans MS" pitchFamily="66" charset="0"/>
              </a:rPr>
              <a:t>Stallion House, Padam Stop, KP Vallon Road</a:t>
            </a:r>
          </a:p>
          <a:p>
            <a:pPr algn="ctr">
              <a:defRPr/>
            </a:pPr>
            <a:r>
              <a:rPr lang="it-IT" sz="1800" b="1" dirty="0">
                <a:solidFill>
                  <a:srgbClr val="6B58FA"/>
                </a:solidFill>
                <a:latin typeface="Comic Sans MS" pitchFamily="66" charset="0"/>
              </a:rPr>
              <a:t>Kadavanthra, Kochi, 682020</a:t>
            </a:r>
          </a:p>
          <a:p>
            <a:pPr algn="ctr">
              <a:defRPr/>
            </a:pPr>
            <a:r>
              <a:rPr lang="it-IT" sz="1800" b="1" dirty="0">
                <a:solidFill>
                  <a:srgbClr val="6B58FA"/>
                </a:solidFill>
                <a:latin typeface="Comic Sans MS" pitchFamily="66" charset="0"/>
                <a:hlinkClick r:id="rId2"/>
              </a:rPr>
              <a:t>www.stallionindia.com </a:t>
            </a:r>
            <a:r>
              <a:rPr lang="it-IT" sz="1800" b="1" dirty="0">
                <a:solidFill>
                  <a:srgbClr val="6B58FA"/>
                </a:solidFill>
                <a:latin typeface="Comic Sans MS" pitchFamily="66" charset="0"/>
              </a:rPr>
              <a:t/>
            </a:r>
            <a:br>
              <a:rPr lang="it-IT" sz="1800" b="1" dirty="0">
                <a:solidFill>
                  <a:srgbClr val="6B58FA"/>
                </a:solidFill>
                <a:latin typeface="Comic Sans MS" pitchFamily="66" charset="0"/>
              </a:rPr>
            </a:br>
            <a:endParaRPr lang="it-IT" sz="1800" b="1" dirty="0">
              <a:solidFill>
                <a:srgbClr val="6B58FA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it-IT" sz="2000" b="1" dirty="0">
                <a:solidFill>
                  <a:srgbClr val="6B58FA"/>
                </a:solidFill>
                <a:latin typeface="Comic Sans MS" pitchFamily="66" charset="0"/>
              </a:rPr>
              <a:t>Email : </a:t>
            </a:r>
            <a:r>
              <a:rPr lang="it-IT" sz="2000" b="1" dirty="0">
                <a:solidFill>
                  <a:srgbClr val="6B58FA"/>
                </a:solidFill>
                <a:latin typeface="Comic Sans MS" pitchFamily="66" charset="0"/>
                <a:hlinkClick r:id="rId3"/>
              </a:rPr>
              <a:t>sales@stallionindia.com</a:t>
            </a:r>
            <a:endParaRPr lang="it-IT" sz="2000" b="1" dirty="0">
              <a:solidFill>
                <a:srgbClr val="6B58FA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it-IT" sz="4400" b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it-IT" sz="4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Current Problems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447800"/>
            <a:ext cx="487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Manual System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man power involved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Pilferage of materials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Verification of tonnage &amp; Trips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Lack of visibility of vehicle movements</a:t>
            </a:r>
          </a:p>
          <a:p>
            <a:pPr marL="107950">
              <a:buFont typeface="Arial" charset="0"/>
              <a:buChar char="•"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7950">
              <a:buFont typeface="Arial" charset="0"/>
              <a:buChar char="•"/>
            </a:pP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0" name="AutoShape 4" descr="Image result for mining industr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 descr="https://i.ytimg.com/vi/nj92FcP8jQc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505200" cy="42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5740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>
              <a:buFont typeface="Arial" charset="0"/>
              <a:buChar char="•"/>
            </a:pPr>
            <a:r>
              <a:rPr lang="en-I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Ensure Data authenticity</a:t>
            </a:r>
          </a:p>
          <a:p>
            <a:pPr marL="107950">
              <a:buFont typeface="Arial" charset="0"/>
              <a:buChar char="•"/>
            </a:pPr>
            <a:r>
              <a:rPr lang="en-I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Ensure Data accuracy</a:t>
            </a:r>
          </a:p>
          <a:p>
            <a:pPr marL="107950">
              <a:buFont typeface="Arial" charset="0"/>
              <a:buChar char="•"/>
            </a:pPr>
            <a:r>
              <a:rPr lang="en-I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Reduction of manual effort</a:t>
            </a:r>
          </a:p>
          <a:p>
            <a:pPr marL="107950">
              <a:buFont typeface="Arial" charset="0"/>
              <a:buChar char="•"/>
            </a:pPr>
            <a:r>
              <a:rPr lang="en-I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Identify pilferage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Verify Tonnage &amp; trips</a:t>
            </a: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7950">
              <a:buFont typeface="Arial" charset="0"/>
              <a:buChar char="•"/>
            </a:pPr>
            <a:r>
              <a:rPr lang="en-I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Increased productivity</a:t>
            </a:r>
          </a:p>
        </p:txBody>
      </p:sp>
      <p:pic>
        <p:nvPicPr>
          <p:cNvPr id="3074" name="Picture 2" descr="http://image.vietnamnews.vn/uploadvnnews/Storage/Images/2015/4/24/xi-m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4942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Solution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057400"/>
            <a:ext cx="8229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Each vehicle carrying ore will be fixed with a RFID tag with unique identification number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truck details including the registration number, model, owner details, driver details etc will be fed to the application software</a:t>
            </a: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150" lvl="1">
              <a:buFont typeface="Arial" charset="0"/>
              <a:buChar char="•"/>
            </a:pP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295400"/>
            <a:ext cx="2855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RFID tagging</a:t>
            </a:r>
            <a:endParaRPr lang="en-IN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Solution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1752600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Empty trucks will first come to this point for entering inside Plant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RFID reader fixed on gate will read the tag on truck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 software verify the truck identity and opens boom barrier 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Truck enters the Plant</a:t>
            </a: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150" lvl="1">
              <a:buFont typeface="Arial" charset="0"/>
              <a:buChar char="•"/>
            </a:pP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143000"/>
            <a:ext cx="3634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Security IN point</a:t>
            </a:r>
            <a:endParaRPr lang="en-IN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67400" y="4495800"/>
            <a:ext cx="2664001" cy="1526613"/>
            <a:chOff x="4696967" y="1295399"/>
            <a:chExt cx="2664001" cy="1526613"/>
          </a:xfrm>
        </p:grpSpPr>
        <p:pic>
          <p:nvPicPr>
            <p:cNvPr id="5" name="Picture 4" descr="http://t2.gstatic.com/images?q=tbn:ANd9GcRD4Et-CQ3JoYoZ46yBTB7dIbK9K-R_SdmpHz4ioEgoMN6JMg4&amp;t=1&amp;h=190&amp;w=147&amp;usg=__Fz8DsT4kbAdryxOH7FqXePBQuXM="/>
            <p:cNvPicPr>
              <a:picLocks noChangeAspect="1" noChangeArrowheads="1"/>
            </p:cNvPicPr>
            <p:nvPr/>
          </p:nvPicPr>
          <p:blipFill>
            <a:blip r:embed="rId2" cstate="print"/>
            <a:srcRect l="12408" t="3705" r="11837"/>
            <a:stretch>
              <a:fillRect/>
            </a:stretch>
          </p:blipFill>
          <p:spPr bwMode="auto">
            <a:xfrm>
              <a:off x="5791200" y="1295399"/>
              <a:ext cx="861337" cy="1415143"/>
            </a:xfrm>
            <a:prstGeom prst="rect">
              <a:avLst/>
            </a:prstGeom>
            <a:noFill/>
          </p:spPr>
        </p:pic>
        <p:pic>
          <p:nvPicPr>
            <p:cNvPr id="6" name="Picture 5" descr="C:\Users\Admin\Pictures\tipper.jpg"/>
            <p:cNvPicPr>
              <a:picLocks noChangeAspect="1" noChangeArrowheads="1"/>
            </p:cNvPicPr>
            <p:nvPr/>
          </p:nvPicPr>
          <p:blipFill>
            <a:blip r:embed="rId3" cstate="print"/>
            <a:srcRect l="7430" t="5866" r="6384" b="4592"/>
            <a:stretch>
              <a:fillRect/>
            </a:stretch>
          </p:blipFill>
          <p:spPr bwMode="auto">
            <a:xfrm rot="5400000">
              <a:off x="4923390" y="1282336"/>
              <a:ext cx="1313253" cy="1766099"/>
            </a:xfrm>
            <a:prstGeom prst="rect">
              <a:avLst/>
            </a:prstGeom>
            <a:noFill/>
          </p:spPr>
        </p:pic>
        <p:pic>
          <p:nvPicPr>
            <p:cNvPr id="7" name="Picture 4" descr="http://t3.gstatic.com/images?q=tbn:ANd9GcSkF97OIqVwNOAWzGKVA9GsYNaJjtyagzCDln9yWZCEVvLBq8c&amp;t=1&amp;usg=__fkNSePgT1PGZBy8w5Jp-glxNox4="/>
            <p:cNvPicPr>
              <a:picLocks noChangeAspect="1" noChangeArrowheads="1"/>
            </p:cNvPicPr>
            <p:nvPr/>
          </p:nvPicPr>
          <p:blipFill>
            <a:blip r:embed="rId4" cstate="print"/>
            <a:srcRect l="2862" t="2654"/>
            <a:stretch>
              <a:fillRect/>
            </a:stretch>
          </p:blipFill>
          <p:spPr bwMode="auto">
            <a:xfrm flipH="1">
              <a:off x="6071615" y="1676400"/>
              <a:ext cx="1289353" cy="990600"/>
            </a:xfrm>
            <a:prstGeom prst="rect">
              <a:avLst/>
            </a:prstGeom>
            <a:noFill/>
            <a:scene3d>
              <a:camera prst="isometricOffAxis1Left"/>
              <a:lightRig rig="threePt" dir="t"/>
            </a:scene3d>
          </p:spPr>
        </p:pic>
        <p:sp>
          <p:nvSpPr>
            <p:cNvPr id="8" name="Rectangle 7"/>
            <p:cNvSpPr/>
            <p:nvPr/>
          </p:nvSpPr>
          <p:spPr bwMode="auto">
            <a:xfrm>
              <a:off x="5248656" y="1792224"/>
              <a:ext cx="61821" cy="849086"/>
            </a:xfrm>
            <a:prstGeom prst="rect">
              <a:avLst/>
            </a:prstGeom>
            <a:solidFill>
              <a:schemeClr val="accent4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extrusionClr>
                <a:schemeClr val="accent3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056632" y="1780031"/>
              <a:ext cx="177224" cy="266047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209032" y="1780031"/>
              <a:ext cx="177224" cy="266047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361432" y="1780031"/>
              <a:ext cx="177224" cy="266047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Solution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057400"/>
            <a:ext cx="8458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Empty truck moves to the weighing balance for taking the tare weight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RFID reader at this point identifies the truck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Weight will be automatically transferred to the application software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Tare weight will be recorded in the application software for the truck</a:t>
            </a: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150" lvl="1">
              <a:buFont typeface="Arial" charset="0"/>
              <a:buChar char="•"/>
            </a:pP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295400"/>
            <a:ext cx="3826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Tare Weight Point</a:t>
            </a:r>
            <a:endParaRPr lang="en-IN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05600" y="4876800"/>
            <a:ext cx="2057400" cy="1371600"/>
            <a:chOff x="3446571" y="1057656"/>
            <a:chExt cx="1747221" cy="905256"/>
          </a:xfrm>
        </p:grpSpPr>
        <p:pic>
          <p:nvPicPr>
            <p:cNvPr id="5" name="Picture 6" descr="C:\Users\Admin\Pictures\cabin.jpg"/>
            <p:cNvPicPr>
              <a:picLocks noChangeAspect="1" noChangeArrowheads="1"/>
            </p:cNvPicPr>
            <p:nvPr/>
          </p:nvPicPr>
          <p:blipFill>
            <a:blip r:embed="rId2" cstate="print"/>
            <a:srcRect t="13651" b="16757"/>
            <a:stretch>
              <a:fillRect/>
            </a:stretch>
          </p:blipFill>
          <p:spPr bwMode="auto">
            <a:xfrm>
              <a:off x="3446571" y="1057656"/>
              <a:ext cx="1094949" cy="762000"/>
            </a:xfrm>
            <a:prstGeom prst="rect">
              <a:avLst/>
            </a:prstGeom>
            <a:noFill/>
          </p:spPr>
        </p:pic>
        <p:pic>
          <p:nvPicPr>
            <p:cNvPr id="6" name="Picture 5" descr="C:\Users\Admin\Pictures\tipper.jpg"/>
            <p:cNvPicPr>
              <a:picLocks noChangeAspect="1" noChangeArrowheads="1"/>
            </p:cNvPicPr>
            <p:nvPr/>
          </p:nvPicPr>
          <p:blipFill>
            <a:blip r:embed="rId3" cstate="print"/>
            <a:srcRect l="26005" t="5866" r="6384" b="4592"/>
            <a:stretch>
              <a:fillRect/>
            </a:stretch>
          </p:blipFill>
          <p:spPr bwMode="auto">
            <a:xfrm rot="5400000">
              <a:off x="4305300" y="1098804"/>
              <a:ext cx="533400" cy="914400"/>
            </a:xfrm>
            <a:prstGeom prst="rect">
              <a:avLst/>
            </a:prstGeom>
            <a:noFill/>
          </p:spPr>
        </p:pic>
        <p:pic>
          <p:nvPicPr>
            <p:cNvPr id="7" name="Picture 5" descr="C:\Users\Admin\Pictures\tipper.jpg"/>
            <p:cNvPicPr>
              <a:picLocks noChangeAspect="1" noChangeArrowheads="1"/>
            </p:cNvPicPr>
            <p:nvPr/>
          </p:nvPicPr>
          <p:blipFill>
            <a:blip r:embed="rId3" cstate="print"/>
            <a:srcRect l="7430" t="5866" r="64708" b="40466"/>
            <a:stretch>
              <a:fillRect/>
            </a:stretch>
          </p:blipFill>
          <p:spPr bwMode="auto">
            <a:xfrm rot="5400000">
              <a:off x="4650780" y="997164"/>
              <a:ext cx="219808" cy="54805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669792" y="1810512"/>
              <a:ext cx="15240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528" y="1438656"/>
              <a:ext cx="45719" cy="457200"/>
            </a:xfrm>
            <a:prstGeom prst="rect">
              <a:avLst/>
            </a:prstGeom>
            <a:solidFill>
              <a:schemeClr val="accent4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extrusionClr>
                <a:schemeClr val="accent3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413504" y="1426464"/>
              <a:ext cx="131064" cy="143256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565904" y="1426464"/>
              <a:ext cx="131064" cy="143256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718304" y="1426464"/>
              <a:ext cx="131064" cy="143256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Solution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057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65150" lvl="1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Truck will be loaded with the Materials</a:t>
            </a: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295400"/>
            <a:ext cx="2949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Loading point</a:t>
            </a:r>
            <a:endParaRPr lang="en-IN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2" name="AutoShape 2" descr="Image result for mining industr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http://3.bp.blogspot.com/-vHaUb-P5nFw/VB7uSDGPE_I/AAAAAAAAEPA/QC-Nbfhe7Yg/s1600/Buriram%2BCement%2Bfor%2Bmixing%2Bat%2Bhouse%2Bbuilding%2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924799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Solution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295400"/>
            <a:ext cx="4067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Gross Weight Point</a:t>
            </a:r>
            <a:endParaRPr lang="en-IN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2" name="AutoShape 2" descr="Image result for mining industr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905000"/>
            <a:ext cx="845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Loaded truck moves to the weighing balance for taking the gross weight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RFID reader at this point identifies the truck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Weight will be automatically transferred to the application software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Gross weight will be recorded in the application software for the truck</a:t>
            </a:r>
          </a:p>
          <a:p>
            <a:pPr marL="107950">
              <a:buFont typeface="Arial" charset="0"/>
              <a:buChar char="•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 weight calculated by</a:t>
            </a:r>
            <a:b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deducting tare weight</a:t>
            </a: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150" lvl="1">
              <a:buFont typeface="Arial" charset="0"/>
              <a:buChar char="•"/>
            </a:pPr>
            <a:endParaRPr lang="en-I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4876800"/>
            <a:ext cx="2057400" cy="1371600"/>
            <a:chOff x="3446571" y="1057656"/>
            <a:chExt cx="1747221" cy="905256"/>
          </a:xfrm>
        </p:grpSpPr>
        <p:pic>
          <p:nvPicPr>
            <p:cNvPr id="9" name="Picture 6" descr="C:\Users\Admin\Pictures\cabin.jpg"/>
            <p:cNvPicPr>
              <a:picLocks noChangeAspect="1" noChangeArrowheads="1"/>
            </p:cNvPicPr>
            <p:nvPr/>
          </p:nvPicPr>
          <p:blipFill>
            <a:blip r:embed="rId2" cstate="print"/>
            <a:srcRect t="13651" b="16757"/>
            <a:stretch>
              <a:fillRect/>
            </a:stretch>
          </p:blipFill>
          <p:spPr bwMode="auto">
            <a:xfrm>
              <a:off x="3446571" y="1057656"/>
              <a:ext cx="1094949" cy="762000"/>
            </a:xfrm>
            <a:prstGeom prst="rect">
              <a:avLst/>
            </a:prstGeom>
            <a:noFill/>
          </p:spPr>
        </p:pic>
        <p:pic>
          <p:nvPicPr>
            <p:cNvPr id="10" name="Picture 9" descr="C:\Users\Admin\Pictures\tipper.jpg"/>
            <p:cNvPicPr>
              <a:picLocks noChangeAspect="1" noChangeArrowheads="1"/>
            </p:cNvPicPr>
            <p:nvPr/>
          </p:nvPicPr>
          <p:blipFill>
            <a:blip r:embed="rId3" cstate="print"/>
            <a:srcRect l="26005" t="5866" r="6384" b="4592"/>
            <a:stretch>
              <a:fillRect/>
            </a:stretch>
          </p:blipFill>
          <p:spPr bwMode="auto">
            <a:xfrm rot="5400000">
              <a:off x="4305300" y="1098804"/>
              <a:ext cx="533400" cy="914400"/>
            </a:xfrm>
            <a:prstGeom prst="rect">
              <a:avLst/>
            </a:prstGeom>
            <a:noFill/>
          </p:spPr>
        </p:pic>
        <p:pic>
          <p:nvPicPr>
            <p:cNvPr id="11" name="Picture 5" descr="C:\Users\Admin\Pictures\tipper.jpg"/>
            <p:cNvPicPr>
              <a:picLocks noChangeAspect="1" noChangeArrowheads="1"/>
            </p:cNvPicPr>
            <p:nvPr/>
          </p:nvPicPr>
          <p:blipFill>
            <a:blip r:embed="rId3" cstate="print"/>
            <a:srcRect l="7430" t="5866" r="64708" b="40466"/>
            <a:stretch>
              <a:fillRect/>
            </a:stretch>
          </p:blipFill>
          <p:spPr bwMode="auto">
            <a:xfrm rot="5400000">
              <a:off x="4650780" y="997164"/>
              <a:ext cx="219808" cy="548055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 bwMode="auto">
            <a:xfrm>
              <a:off x="3669792" y="1810512"/>
              <a:ext cx="15240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605528" y="1438656"/>
              <a:ext cx="45719" cy="457200"/>
            </a:xfrm>
            <a:prstGeom prst="rect">
              <a:avLst/>
            </a:prstGeom>
            <a:solidFill>
              <a:schemeClr val="accent4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extrusionClr>
                <a:schemeClr val="accent3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413504" y="1426464"/>
              <a:ext cx="131064" cy="143256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4565904" y="1426464"/>
              <a:ext cx="131064" cy="143256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718304" y="1426464"/>
              <a:ext cx="131064" cy="143256"/>
            </a:xfrm>
            <a:prstGeom prst="roundRect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5" y="409575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Solution</a:t>
            </a:r>
            <a:endParaRPr lang="en-US" sz="32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295400"/>
            <a:ext cx="4067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Gross Weight Point</a:t>
            </a:r>
            <a:endParaRPr lang="en-IN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2" name="AutoShape 2" descr="Image result for mining industr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981200"/>
            <a:ext cx="788595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290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Bauhaus 93</vt:lpstr>
      <vt:lpstr>Calibri</vt:lpstr>
      <vt:lpstr>Comic Sans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Stallion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Stallion</dc:creator>
  <cp:lastModifiedBy>Nagendra kambli</cp:lastModifiedBy>
  <cp:revision>78</cp:revision>
  <dcterms:created xsi:type="dcterms:W3CDTF">2015-06-23T11:58:51Z</dcterms:created>
  <dcterms:modified xsi:type="dcterms:W3CDTF">2016-05-26T09:30:24Z</dcterms:modified>
</cp:coreProperties>
</file>